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roxima Nova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roximaNova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roximaNova-italic.fntdata"/><Relationship Id="rId14" Type="http://schemas.openxmlformats.org/officeDocument/2006/relationships/font" Target="fonts/ProximaNova-bold.fntdata"/><Relationship Id="rId16" Type="http://schemas.openxmlformats.org/officeDocument/2006/relationships/font" Target="fonts/ProximaNov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Soo a little bit about me is </a:t>
            </a:r>
            <a:r>
              <a:rPr lang="en"/>
              <a:t>i'm</a:t>
            </a:r>
            <a:r>
              <a:rPr lang="en"/>
              <a:t> 17 years old i work at my parents business here in town we sell many things like clothes mony orders and we can send money to mexico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 live with my parents i have t younger brothers and an older sister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My freshman year my friend invite me to workout and i instantly fell in love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Entering high school i wasnt really sure what i wanted to do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Javier Venegas 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Class of 2017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4124" y="178037"/>
            <a:ext cx="2893198" cy="478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About me 	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I am 17 years old 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Family of 6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Work at parents business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L</a:t>
            </a:r>
            <a:r>
              <a:rPr lang="en" sz="2400"/>
              <a:t>ike to workout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27965" l="3510" r="-3509" t="28812"/>
          <a:stretch/>
        </p:blipFill>
        <p:spPr>
          <a:xfrm>
            <a:off x="5050524" y="0"/>
            <a:ext cx="4093473" cy="314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school experience 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4979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Met many new people and made many friends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rgbClr val="434343"/>
                </a:solidFill>
              </a:rPr>
              <a:t>The PBS system has been successful for me because i have been able to finish classes weeks or even months ahead.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6399" y="857374"/>
            <a:ext cx="2893198" cy="382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Job shadow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Anthony Gonzalez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Personal Trainer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Requires patience, experience, and good </a:t>
            </a:r>
            <a:r>
              <a:rPr lang="en"/>
              <a:t>communication</a:t>
            </a:r>
            <a:r>
              <a:rPr lang="en"/>
              <a:t> skills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2450" y="2555300"/>
            <a:ext cx="1772049" cy="177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Pathway 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Residential Construction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Lost interest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Entruepernuer 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6325" y="1152475"/>
            <a:ext cx="3382449" cy="301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Post high school plans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Go to COS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Transfer to fresno state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Open up my own small business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4387" y="1290625"/>
            <a:ext cx="286702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10375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Leaving Lindsay High School 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Thankful for my supportive parents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Performance based system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Reality check 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8753" y="2094928"/>
            <a:ext cx="3413475" cy="227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04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